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ED48C-79F7-43DD-BF2A-9181EE8AE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E64073-9DA0-44A6-9029-A6A47665D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15425-0A39-4866-BD9D-CFCCBA5B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B15E7-C6F5-4389-A245-EA59B7BC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9D15AF-5AA1-42B8-9178-0FBCCFB7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79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AE150-4271-4BBD-BA35-F11E0642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8606E5-9C1D-451C-A7B5-55E85A16A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986CF-BE90-46C7-8D6E-9E66D096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BD304-8279-4F05-85CD-06E781AC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E5DB80-A475-4493-9CDD-D2BA9A3E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7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97A7F2-701C-42A4-8755-BCAFF7525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08883F-81B4-4D60-B140-01F2E31D7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B9C65C-CCBD-4569-B72F-341870BC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6920C-94CB-4ADD-98EF-C6AF6E71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D35D1-002D-4FD2-83E1-F57A5CB9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74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46D95-3B83-4192-99AB-6EED5852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384C7-E6C7-43C0-92CF-01DFC58A6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4FFF9-BBD9-4618-B92A-13698E03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A4722-1486-4113-933C-9C9B07B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FF699F-92FE-49DA-B07D-EECEA65B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2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28F65-62C7-46F9-A9A2-AD5202F9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6B3201-1496-4BA8-9578-793669AC9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7BFC8-64E2-4742-BC8F-032ACACB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E749F2-C882-406E-A62F-970AC7FC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A8EBD-9BE8-4FB7-9B28-34511F26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2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C001C-AB22-416E-B80D-080FDA5E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33BA7-BE87-4F81-979E-B3CDD892B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ECB7EC-4CEA-478B-A513-D7AC85F85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97F833-C857-4265-8125-C3D97E0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19A09-5D9A-49CB-A003-B38D3687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C8D1CA-855D-44E3-8DA4-7EAC441E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74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5612D-5A1B-4822-9958-18447FB0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4C2E2A-3187-4E91-B2A9-26321FE50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DB7D9C-36CA-4A37-B943-6446C35B2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1A8DA8-6F0C-4FD0-8482-DAAA13F53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7309DA-DED9-4C69-BACD-5AF814C60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EC8C41-F973-41CB-8635-79E069BB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2D0372-ABDD-430C-B3DC-81C88F84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6CA1AE-8840-4D6C-9163-DBA6A848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72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DCAAE-E6AE-40CB-9D01-2806F897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D66993-26CA-4526-87CE-7BC2B27B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D40C93-EF7D-4EED-AD07-95EF5F79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3A0808-24F6-4FD5-807C-21BC5BA2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12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D704BE-DCA2-47E5-87B4-26A6FE35D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8396A5-294B-441B-89D7-DDA749F4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AC53E-9F2C-4DB5-BEA5-07658604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5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33D12-7147-4975-8962-FD551ADC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83D48-5DED-4AD1-BD11-C98A25BFD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B2EB16-248D-43C2-984C-BE0A4EE3C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22B172-7A7E-4726-AE3E-0D383B90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76BA5E-9121-4775-A947-FA925D0C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7A3F81-9AE4-416D-9488-8CE908B4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3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5C0FD-F041-474F-AA2B-B2C29980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59FC25-E5A4-4878-BEFC-DB26ED912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9EB37A-472A-4C4E-BF5B-1A83C5AA7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4B81DD-1BFD-46C2-B406-8EC479F2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6AF549-2E20-4A2C-BE26-EE7DE46D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1545D7-4557-4813-83D6-61E94569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33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CF09B3-5EEF-478D-ACBB-85C81029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B611C0-446D-4F72-9E59-064AE16D5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460F7-3F75-42DE-BDAB-BF732480B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76C8-3C86-48CD-8669-891CF7DD66B5}" type="datetimeFigureOut">
              <a:rPr lang="zh-CN" altLang="en-US" smtClean="0"/>
              <a:t>2021/02/18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63358-4FCA-4532-A8ED-14BAD921F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A883A-0C2F-4CAE-BE0F-9161F1E1A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3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74035-27A7-414B-B0D8-E7599EF9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03" y="1423446"/>
            <a:ext cx="9764794" cy="35727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8ADA4C-43B2-4403-974C-52C3E52F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FA483B-298E-41B6-A0A6-8310E653827A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课程大纲</a:t>
            </a:r>
          </a:p>
        </p:txBody>
      </p:sp>
    </p:spTree>
    <p:extLst>
      <p:ext uri="{BB962C8B-B14F-4D97-AF65-F5344CB8AC3E}">
        <p14:creationId xmlns:p14="http://schemas.microsoft.com/office/powerpoint/2010/main" val="80901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A771C5-6BC1-4369-8ECE-5CBC6C6B10AA}"/>
              </a:ext>
            </a:extLst>
          </p:cNvPr>
          <p:cNvSpPr txBox="1"/>
          <p:nvPr/>
        </p:nvSpPr>
        <p:spPr>
          <a:xfrm>
            <a:off x="367644" y="732601"/>
            <a:ext cx="11151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主要思想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从相关领域中迁移标注数据或者知识结构、完成或改进目标领域或任务的学习效果。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59B431-FA26-4754-947E-DF36D35F8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59" y="1883822"/>
            <a:ext cx="9417377" cy="47470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6106CD-844C-4653-B7ED-C13728AFA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4619CB-1B38-466C-A3CD-E90FA13F06A1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迁移学习概述</a:t>
            </a:r>
          </a:p>
        </p:txBody>
      </p:sp>
    </p:spTree>
    <p:extLst>
      <p:ext uri="{BB962C8B-B14F-4D97-AF65-F5344CB8AC3E}">
        <p14:creationId xmlns:p14="http://schemas.microsoft.com/office/powerpoint/2010/main" val="35714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A771C5-6BC1-4369-8ECE-5CBC6C6B10AA}"/>
              </a:ext>
            </a:extLst>
          </p:cNvPr>
          <p:cNvSpPr txBox="1"/>
          <p:nvPr/>
        </p:nvSpPr>
        <p:spPr>
          <a:xfrm>
            <a:off x="783995" y="1656428"/>
            <a:ext cx="111519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一、为什么迁移学习可以使用？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迁移学习中当前使用的模型架构都是较为成熟的，可以有效发掘图像信息的；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模型中的预训练参数都是百万甚至千万数据得来的，帮助有效发掘图像信息。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二、迁移学习实现方式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使用当前存在的经典模型架构，不使用参数；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使用当前存在的经典模型架构，并且使用参数。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B487A8-A584-4E32-B429-10753883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7FB53E-27F8-40DF-9491-5693A6AC78D1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迁移学习概述</a:t>
            </a:r>
          </a:p>
        </p:txBody>
      </p:sp>
    </p:spTree>
    <p:extLst>
      <p:ext uri="{BB962C8B-B14F-4D97-AF65-F5344CB8AC3E}">
        <p14:creationId xmlns:p14="http://schemas.microsoft.com/office/powerpoint/2010/main" val="35263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A771C5-6BC1-4369-8ECE-5CBC6C6B10AA}"/>
              </a:ext>
            </a:extLst>
          </p:cNvPr>
          <p:cNvSpPr txBox="1"/>
          <p:nvPr/>
        </p:nvSpPr>
        <p:spPr>
          <a:xfrm>
            <a:off x="520045" y="5653393"/>
            <a:ext cx="11151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可以看到，大象头部对“大象”这个类别的“贡献”程度较高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EA26B-6A23-40FD-8084-E79DB808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91" y="2128391"/>
            <a:ext cx="5578066" cy="32987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2CD835-5D5F-4D4B-AA16-851E972FA39A}"/>
              </a:ext>
            </a:extLst>
          </p:cNvPr>
          <p:cNvSpPr txBox="1"/>
          <p:nvPr/>
        </p:nvSpPr>
        <p:spPr>
          <a:xfrm>
            <a:off x="520045" y="1071191"/>
            <a:ext cx="803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各种网络模型的存在就是为了得到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原始图片的不同区域对某个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输出类别的“贡献”程度：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213355-3F0E-4AA0-AF94-C61842EA0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224DDB-3EA6-49CA-BD23-5F351381D2D2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CV</a:t>
            </a:r>
            <a:r>
              <a:rPr lang="zh-CN" altLang="en-US" sz="2400" dirty="0"/>
              <a:t>中模型到底做了什么？</a:t>
            </a:r>
          </a:p>
        </p:txBody>
      </p:sp>
    </p:spTree>
    <p:extLst>
      <p:ext uri="{BB962C8B-B14F-4D97-AF65-F5344CB8AC3E}">
        <p14:creationId xmlns:p14="http://schemas.microsoft.com/office/powerpoint/2010/main" val="14373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A64BE4-CFB2-4EF0-98DC-7B394191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3" y="1601705"/>
            <a:ext cx="9022862" cy="15241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A546E6-84DB-4576-9931-164498C40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22" y="3337844"/>
            <a:ext cx="8961897" cy="15774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D9E6C4-4C38-42DC-9539-9C33EABB4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32620B-99E6-420B-A94A-C85EE74B972D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NLP</a:t>
            </a:r>
            <a:r>
              <a:rPr lang="zh-CN" altLang="en-US" sz="2400" dirty="0"/>
              <a:t>中模型到底做了什么？</a:t>
            </a:r>
          </a:p>
        </p:txBody>
      </p:sp>
    </p:spTree>
    <p:extLst>
      <p:ext uri="{BB962C8B-B14F-4D97-AF65-F5344CB8AC3E}">
        <p14:creationId xmlns:p14="http://schemas.microsoft.com/office/powerpoint/2010/main" val="178368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95ED03-53EB-460C-A1B9-8C72329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02" y="732601"/>
            <a:ext cx="7853033" cy="39133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C1CA89-B46E-4B08-B909-A9B023E11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669" y="2805261"/>
            <a:ext cx="7163985" cy="36542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F7892E-D2A9-4604-804A-96D9BABEC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27D3C1-DBB4-41E2-AB20-FE0E577CF41D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主流的深度学习框架</a:t>
            </a:r>
          </a:p>
        </p:txBody>
      </p:sp>
    </p:spTree>
    <p:extLst>
      <p:ext uri="{BB962C8B-B14F-4D97-AF65-F5344CB8AC3E}">
        <p14:creationId xmlns:p14="http://schemas.microsoft.com/office/powerpoint/2010/main" val="232029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575AC6-F96B-46F4-8BF9-8B870F90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76" y="1036175"/>
            <a:ext cx="9714247" cy="4610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30D776-CFF3-42DC-A10D-01ADDC225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205A8D-2E09-4FD3-A467-DEB02FF37B63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三大框架的高层</a:t>
            </a:r>
            <a:r>
              <a:rPr lang="en-US" altLang="zh-CN" sz="2400" dirty="0"/>
              <a:t>API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673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8E8D7D-CC77-4DC6-A44F-EF709978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8" y="732601"/>
            <a:ext cx="4975140" cy="6023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03AA39-D160-41BF-A737-083C1D0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483" y="2827232"/>
            <a:ext cx="5826974" cy="7431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A58597-0AC2-4879-A682-B09903E97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22FEA0-F8E6-4552-8DE7-96CFE6C3A9F7}"/>
              </a:ext>
            </a:extLst>
          </p:cNvPr>
          <p:cNvSpPr txBox="1"/>
          <p:nvPr/>
        </p:nvSpPr>
        <p:spPr>
          <a:xfrm>
            <a:off x="942680" y="191904"/>
            <a:ext cx="522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ResNet50</a:t>
            </a:r>
            <a:r>
              <a:rPr lang="zh-CN" altLang="en-US" sz="2400" dirty="0"/>
              <a:t>网络的实现与高层</a:t>
            </a:r>
            <a:r>
              <a:rPr lang="en-US" altLang="zh-CN" sz="2400" dirty="0"/>
              <a:t>API</a:t>
            </a:r>
            <a:r>
              <a:rPr lang="zh-CN" altLang="en-US" sz="2400" dirty="0"/>
              <a:t>调用</a:t>
            </a:r>
          </a:p>
        </p:txBody>
      </p:sp>
    </p:spTree>
    <p:extLst>
      <p:ext uri="{BB962C8B-B14F-4D97-AF65-F5344CB8AC3E}">
        <p14:creationId xmlns:p14="http://schemas.microsoft.com/office/powerpoint/2010/main" val="62522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 descr="1">
            <a:extLst>
              <a:ext uri="{FF2B5EF4-FFF2-40B4-BE49-F238E27FC236}">
                <a16:creationId xmlns:a16="http://schemas.microsoft.com/office/drawing/2014/main" id="{ABBD5060-D246-4338-AA8B-FCB0E8B8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4003"/>
            <a:ext cx="11953840" cy="5423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BD1E43-F5F8-47DE-AC77-6A2B7389F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9FF1EE-40CE-449F-B6B9-82153B23A328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深度学习开发流程</a:t>
            </a:r>
          </a:p>
        </p:txBody>
      </p:sp>
    </p:spTree>
    <p:extLst>
      <p:ext uri="{BB962C8B-B14F-4D97-AF65-F5344CB8AC3E}">
        <p14:creationId xmlns:p14="http://schemas.microsoft.com/office/powerpoint/2010/main" val="21481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0" descr="2">
            <a:extLst>
              <a:ext uri="{FF2B5EF4-FFF2-40B4-BE49-F238E27FC236}">
                <a16:creationId xmlns:a16="http://schemas.microsoft.com/office/drawing/2014/main" id="{47C18855-5302-4170-AAAD-97A5D133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66" y="939990"/>
            <a:ext cx="11509067" cy="53686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2D4083-0802-4ABA-8B68-2D034D811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0E4193-A50B-4C22-9A3D-EAC9051658C2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Paddle2.0</a:t>
            </a:r>
            <a:r>
              <a:rPr lang="zh-CN" altLang="en-US" sz="2400" dirty="0"/>
              <a:t>高层</a:t>
            </a:r>
            <a:r>
              <a:rPr lang="en-US" altLang="zh-CN" sz="2400" dirty="0"/>
              <a:t>API</a:t>
            </a:r>
            <a:r>
              <a:rPr lang="zh-CN" altLang="en-US" sz="2400" dirty="0"/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61424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F9E4A6-603F-48BA-A5F1-2D5B9231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" y="1240636"/>
            <a:ext cx="12046755" cy="4602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53C3E7-220D-4528-9955-D1A58ECE0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E99FDF-24EF-46F3-B653-383D53BD47A6}"/>
              </a:ext>
            </a:extLst>
          </p:cNvPr>
          <p:cNvSpPr txBox="1"/>
          <p:nvPr/>
        </p:nvSpPr>
        <p:spPr>
          <a:xfrm>
            <a:off x="942679" y="191904"/>
            <a:ext cx="484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数据处理阶段数据增强的常用手段</a:t>
            </a:r>
          </a:p>
        </p:txBody>
      </p:sp>
    </p:spTree>
    <p:extLst>
      <p:ext uri="{BB962C8B-B14F-4D97-AF65-F5344CB8AC3E}">
        <p14:creationId xmlns:p14="http://schemas.microsoft.com/office/powerpoint/2010/main" val="185530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43F847-FB18-46A8-85E0-EBEDDD92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8" y="1127515"/>
            <a:ext cx="11823743" cy="46029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ECD9C5-58D9-467B-850C-764CCA255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9519A3-8FA9-4976-B5F9-381E79FFDAF4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CV</a:t>
            </a:r>
            <a:r>
              <a:rPr lang="zh-CN" altLang="en-US" sz="2400" dirty="0"/>
              <a:t>中成熟模型与发展历程</a:t>
            </a:r>
          </a:p>
        </p:txBody>
      </p:sp>
    </p:spTree>
    <p:extLst>
      <p:ext uri="{BB962C8B-B14F-4D97-AF65-F5344CB8AC3E}">
        <p14:creationId xmlns:p14="http://schemas.microsoft.com/office/powerpoint/2010/main" val="272247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B47C7C-EE3A-4FB2-9CFE-ED8D68D7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5" y="921118"/>
            <a:ext cx="5331679" cy="2507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6A7596-FE4C-4E06-89FA-190BD25BF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024" y="921118"/>
            <a:ext cx="5784214" cy="2567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B99BE1-AF5B-4933-AC81-4658622F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45" y="3488998"/>
            <a:ext cx="5526678" cy="28281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7DE102-0A21-4AA8-8C93-3DBC540F1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023" y="3548995"/>
            <a:ext cx="5551333" cy="27681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9AA810-571B-49FF-93B0-82D0451487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EA7576-3B83-4F5A-873B-CA2D3533E3D1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成熟模型的具体介绍</a:t>
            </a:r>
          </a:p>
        </p:txBody>
      </p:sp>
    </p:spTree>
    <p:extLst>
      <p:ext uri="{BB962C8B-B14F-4D97-AF65-F5344CB8AC3E}">
        <p14:creationId xmlns:p14="http://schemas.microsoft.com/office/powerpoint/2010/main" val="367642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206</Words>
  <Application>Microsoft Office PowerPoint</Application>
  <PresentationFormat>宽屏</PresentationFormat>
  <Paragraphs>24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荣胜</dc:creator>
  <cp:lastModifiedBy>荣胜</cp:lastModifiedBy>
  <cp:revision>54</cp:revision>
  <dcterms:created xsi:type="dcterms:W3CDTF">2021-02-18T06:24:28Z</dcterms:created>
  <dcterms:modified xsi:type="dcterms:W3CDTF">2021-02-18T08:07:16Z</dcterms:modified>
</cp:coreProperties>
</file>